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-1522" y="-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FCD659-F967-4EC1-9BD3-FF1CB544FBAA}" type="datetimeFigureOut">
              <a:rPr lang="en-US" smtClean="0"/>
              <a:t>7/18/2020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16711-A3F3-4156-A863-72CE3C375066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Hackathon</a:t>
            </a:r>
            <a:r>
              <a:rPr lang="en-US" dirty="0" smtClean="0"/>
              <a:t> Report 2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Name –</a:t>
            </a:r>
            <a:r>
              <a:rPr lang="en-US" dirty="0" err="1" smtClean="0"/>
              <a:t>Samyak</a:t>
            </a:r>
            <a:r>
              <a:rPr lang="en-US" dirty="0" smtClean="0"/>
              <a:t> Jain</a:t>
            </a:r>
          </a:p>
          <a:p>
            <a:r>
              <a:rPr lang="en-US" dirty="0" smtClean="0"/>
              <a:t>Code – GSBSP-BR-43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81000" y="4724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Added logo of the Restaurant, but work on fonts still left.  </a:t>
            </a:r>
            <a:endParaRPr lang="en-US" dirty="0"/>
          </a:p>
        </p:txBody>
      </p:sp>
      <p:pic>
        <p:nvPicPr>
          <p:cNvPr id="6" name="Content Placeholder 5" descr="The Heaven _ restaurant - Google Chrome 7_18_2020 11_19_39 P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685800" y="304800"/>
            <a:ext cx="8229600" cy="35814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800600"/>
            <a:ext cx="8229600" cy="1676400"/>
          </a:xfrm>
        </p:spPr>
        <p:txBody>
          <a:bodyPr/>
          <a:lstStyle/>
          <a:p>
            <a:r>
              <a:rPr lang="en-US" dirty="0" smtClean="0"/>
              <a:t>Added “ABOUT  US” section along with the business places</a:t>
            </a:r>
            <a:endParaRPr lang="en-US" dirty="0"/>
          </a:p>
        </p:txBody>
      </p:sp>
      <p:pic>
        <p:nvPicPr>
          <p:cNvPr id="4" name="Content Placeholder 3" descr="The Heaven _ restaurant - Google Chrome 7_18_2020 11_22_47 P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62975" y="457200"/>
            <a:ext cx="6818050" cy="36576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4953000"/>
            <a:ext cx="8229600" cy="16002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Added names and price of the dishes with the ratings(with correct images).</a:t>
            </a:r>
            <a:endParaRPr lang="en-US" dirty="0"/>
          </a:p>
        </p:txBody>
      </p:sp>
      <p:pic>
        <p:nvPicPr>
          <p:cNvPr id="4" name="Content Placeholder 3" descr="The Heaven _ restaurant - Google Chrome 7_18_2020 11_25_41 P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31668" y="381000"/>
            <a:ext cx="7528264" cy="40386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533400" y="5105400"/>
            <a:ext cx="8229600" cy="1143000"/>
          </a:xfrm>
        </p:spPr>
        <p:txBody>
          <a:bodyPr/>
          <a:lstStyle/>
          <a:p>
            <a:r>
              <a:rPr lang="en-US" dirty="0" smtClean="0"/>
              <a:t>Responsiveness still maintained.</a:t>
            </a:r>
            <a:endParaRPr lang="en-US" dirty="0"/>
          </a:p>
        </p:txBody>
      </p:sp>
      <p:pic>
        <p:nvPicPr>
          <p:cNvPr id="11" name="Content Placeholder 10" descr="The Heaven _ restaurant - Google Chrome 7_18_2020 11_27_03 PM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588039" y="381000"/>
            <a:ext cx="3663121" cy="434340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273050"/>
            <a:ext cx="7315200" cy="1162050"/>
          </a:xfrm>
        </p:spPr>
        <p:txBody>
          <a:bodyPr>
            <a:normAutofit/>
          </a:bodyPr>
          <a:lstStyle/>
          <a:p>
            <a:pPr algn="ctr"/>
            <a:r>
              <a:rPr lang="en-US" sz="3600" dirty="0" smtClean="0"/>
              <a:t>Looking Further For…. </a:t>
            </a:r>
            <a:endParaRPr lang="en-US" sz="3600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>
          <a:xfrm>
            <a:off x="533400" y="1600200"/>
            <a:ext cx="7391400" cy="4691063"/>
          </a:xfrm>
        </p:spPr>
        <p:txBody>
          <a:bodyPr>
            <a:normAutofit/>
          </a:bodyPr>
          <a:lstStyle/>
          <a:p>
            <a:pPr marL="342900" indent="-342900">
              <a:buAutoNum type="arabicPeriod"/>
            </a:pPr>
            <a:r>
              <a:rPr lang="en-US" sz="3600" dirty="0" smtClean="0"/>
              <a:t>Adding some good fonts and styles to the writing section.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Adding JavaScript animations.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Adding effects like scrolling(while click on links)</a:t>
            </a:r>
            <a:endParaRPr lang="en-US" sz="36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63195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 smtClean="0"/>
              <a:t> 			</a:t>
            </a:r>
            <a:br>
              <a:rPr lang="en-US" sz="4400" dirty="0" smtClean="0"/>
            </a:br>
            <a:r>
              <a:rPr lang="en-US" sz="4400" dirty="0"/>
              <a:t/>
            </a:r>
            <a:br>
              <a:rPr lang="en-US" sz="4400" dirty="0"/>
            </a:br>
            <a:r>
              <a:rPr lang="en-US" sz="4400" dirty="0" smtClean="0"/>
              <a:t/>
            </a:r>
            <a:br>
              <a:rPr lang="en-US" sz="4400" dirty="0" smtClean="0"/>
            </a:br>
            <a:r>
              <a:rPr lang="en-US" sz="4400" u="sng" dirty="0" smtClean="0"/>
              <a:t>THANK YOU!!</a:t>
            </a:r>
            <a:endParaRPr lang="en-US" sz="4400" u="sng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half" idx="2"/>
          </p:nvPr>
        </p:nvSpPr>
        <p:spPr>
          <a:xfrm>
            <a:off x="457200" y="2286000"/>
            <a:ext cx="8001000" cy="3840163"/>
          </a:xfrm>
        </p:spPr>
        <p:txBody>
          <a:bodyPr/>
          <a:lstStyle/>
          <a:p>
            <a:pPr algn="ctr"/>
            <a:r>
              <a:rPr lang="en-US" sz="2400" b="1" dirty="0" smtClean="0"/>
              <a:t>IF THERE IS ANY ISSUE PLEASE TELL ME.</a:t>
            </a:r>
            <a:endParaRPr lang="en-US" b="1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88</Words>
  <Application>Microsoft Office PowerPoint</Application>
  <PresentationFormat>On-screen Show (4:3)</PresentationFormat>
  <Paragraphs>13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Hackathon Report 2</vt:lpstr>
      <vt:lpstr>Added logo of the Restaurant, but work on fonts still left.  </vt:lpstr>
      <vt:lpstr>Added “ABOUT  US” section along with the business places</vt:lpstr>
      <vt:lpstr>Added names and price of the dishes with the ratings(with correct images).</vt:lpstr>
      <vt:lpstr>Responsiveness still maintained.</vt:lpstr>
      <vt:lpstr>Looking Further For…. </vt:lpstr>
      <vt:lpstr>       THANK YOU!!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Hackathon Report 2</dc:title>
  <dc:creator>asus</dc:creator>
  <cp:lastModifiedBy>asus</cp:lastModifiedBy>
  <cp:revision>2</cp:revision>
  <dcterms:created xsi:type="dcterms:W3CDTF">2020-07-18T17:48:06Z</dcterms:created>
  <dcterms:modified xsi:type="dcterms:W3CDTF">2020-07-18T18:04:43Z</dcterms:modified>
</cp:coreProperties>
</file>

<file path=docProps/thumbnail.jpeg>
</file>